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57" r:id="rId4"/>
    <p:sldId id="260" r:id="rId5"/>
    <p:sldId id="261" r:id="rId6"/>
    <p:sldId id="263" r:id="rId7"/>
    <p:sldId id="264" r:id="rId8"/>
    <p:sldId id="266" r:id="rId9"/>
    <p:sldId id="267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5"/>
    <p:restoredTop sz="85027"/>
  </p:normalViewPr>
  <p:slideViewPr>
    <p:cSldViewPr snapToGrid="0" snapToObjects="1">
      <p:cViewPr varScale="1">
        <p:scale>
          <a:sx n="107" d="100"/>
          <a:sy n="107" d="100"/>
        </p:scale>
        <p:origin x="8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966CA-8A3A-3E43-8F1A-9DE0003BAD77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6CCFF-7803-1E4F-B67F-F03233A89A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11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02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5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369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04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96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80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09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87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43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28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4CA0-01E5-B34C-B7C2-8CADBB8BE9B5}" type="datetimeFigureOut">
              <a:rPr kumimoji="1" lang="zh-CN" altLang="en-US" smtClean="0"/>
              <a:t>2018/6/29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7642E-6C22-6841-9C92-49E88BD04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96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5282"/>
            <a:ext cx="9144000" cy="22435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700" dirty="0">
                <a:ea typeface="PingFang SC" charset="-122"/>
                <a:cs typeface="PingFang SC" charset="-122"/>
              </a:rPr>
              <a:t>Learning Deep Models for Face Anti-Spooﬁng</a:t>
            </a:r>
            <a:r>
              <a:rPr kumimoji="1" lang="en" altLang="zh-CN" sz="2700" dirty="0">
                <a:ea typeface="PingFang SC" charset="-122"/>
                <a:cs typeface="PingFang SC" charset="-122"/>
              </a:rPr>
              <a:t>: Binary or Auxiliary Supervision</a:t>
            </a:r>
          </a:p>
          <a:p>
            <a:pPr algn="ctr"/>
            <a:endParaRPr kumimoji="1" lang="en" altLang="zh-CN" sz="2700" dirty="0"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sz="2700" dirty="0">
                <a:ea typeface="PingFang SC" charset="-122"/>
                <a:cs typeface="PingFang SC" charset="-122"/>
              </a:rPr>
              <a:t>(In</a:t>
            </a:r>
            <a:r>
              <a:rPr kumimoji="1" lang="zh-CN" altLang="en-US" sz="2700" dirty="0"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ea typeface="PingFang SC" charset="-122"/>
                <a:cs typeface="PingFang SC" charset="-122"/>
              </a:rPr>
              <a:t>CVPR</a:t>
            </a:r>
            <a:r>
              <a:rPr kumimoji="1" lang="zh-CN" altLang="en-US" sz="2700" dirty="0">
                <a:ea typeface="PingFang SC" charset="-122"/>
                <a:cs typeface="PingFang SC" charset="-122"/>
              </a:rPr>
              <a:t> </a:t>
            </a:r>
            <a:r>
              <a:rPr kumimoji="1" lang="en-US" altLang="zh-CN" sz="2700" dirty="0">
                <a:ea typeface="PingFang SC" charset="-122"/>
                <a:cs typeface="PingFang SC" charset="-122"/>
              </a:rPr>
              <a:t>2018)</a:t>
            </a:r>
            <a:endParaRPr kumimoji="1" lang="zh-CN" altLang="en-US" sz="2100" dirty="0">
              <a:ea typeface="PingFang SC" charset="-122"/>
              <a:cs typeface="PingFang SC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73356" y="4508385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朴智新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algn="ctr"/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2018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年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6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月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29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CONTRIBUTION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98932F-FBA2-DF49-B37D-A288B4005D10}"/>
              </a:ext>
            </a:extLst>
          </p:cNvPr>
          <p:cNvSpPr/>
          <p:nvPr/>
        </p:nvSpPr>
        <p:spPr>
          <a:xfrm>
            <a:off x="579748" y="990608"/>
            <a:ext cx="76498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We propose to </a:t>
            </a:r>
            <a:r>
              <a:rPr lang="zh-CN" altLang="en-US">
                <a:solidFill>
                  <a:srgbClr val="FF0000"/>
                </a:solidFill>
              </a:rPr>
              <a:t>leverage novel auxiliary information </a:t>
            </a:r>
            <a:r>
              <a:rPr lang="zh-CN" altLang="en-US"/>
              <a:t>(i.e., depth map and rPPG) to supervise the CNN learning for improved generalization.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We propose a </a:t>
            </a:r>
            <a:r>
              <a:rPr lang="en" altLang="zh-CN">
                <a:solidFill>
                  <a:srgbClr val="FF0000"/>
                </a:solidFill>
              </a:rPr>
              <a:t>novel CNN-RNN architecture </a:t>
            </a:r>
            <a:r>
              <a:rPr lang="en" altLang="zh-CN"/>
              <a:t>for endto-end learning the depth map and rPPG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We</a:t>
            </a:r>
            <a:r>
              <a:rPr lang="en" altLang="zh-CN">
                <a:solidFill>
                  <a:srgbClr val="FF0000"/>
                </a:solidFill>
              </a:rPr>
              <a:t> release a new database</a:t>
            </a:r>
            <a:r>
              <a:rPr lang="en" altLang="zh-CN"/>
              <a:t> that contains variations of PIE, and other practical factors. We achieve the state-of-the-art performance for face anti-spooﬁng.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30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1715"/>
            <a:ext cx="9144000" cy="22570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>
                <a:latin typeface="Calibri" charset="0"/>
                <a:ea typeface="Calibri" charset="0"/>
                <a:cs typeface="Calibri" charset="0"/>
              </a:rPr>
              <a:t>What is Face Anti-Spooﬁng?</a:t>
            </a:r>
          </a:p>
        </p:txBody>
      </p:sp>
    </p:spTree>
    <p:extLst>
      <p:ext uri="{BB962C8B-B14F-4D97-AF65-F5344CB8AC3E}">
        <p14:creationId xmlns:p14="http://schemas.microsoft.com/office/powerpoint/2010/main" val="185057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endParaRPr kumimoji="1"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04EAB4-3AA9-D943-8F51-D1C9FBF3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52" y="2315875"/>
            <a:ext cx="3522712" cy="36668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1AE11E-B23D-BE42-B002-43D6BE44B55A}"/>
              </a:ext>
            </a:extLst>
          </p:cNvPr>
          <p:cNvSpPr txBox="1"/>
          <p:nvPr/>
        </p:nvSpPr>
        <p:spPr>
          <a:xfrm>
            <a:off x="647926" y="661531"/>
            <a:ext cx="3561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alibri" charset="0"/>
                <a:ea typeface="Calibri" charset="0"/>
                <a:cs typeface="Calibri" charset="0"/>
              </a:rPr>
              <a:t>What is presentation attacks?</a:t>
            </a:r>
          </a:p>
          <a:p>
            <a:endParaRPr kumimoji="1" lang="zh-CN" altLang="en-US" sz="20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A1FD7-3B07-1A41-A3CB-D7A4EC54496C}"/>
              </a:ext>
            </a:extLst>
          </p:cNvPr>
          <p:cNvSpPr/>
          <p:nvPr/>
        </p:nvSpPr>
        <p:spPr>
          <a:xfrm>
            <a:off x="647926" y="1115546"/>
            <a:ext cx="8130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While face recognition systems gain popularity, attackers present face spoofs (i.e., </a:t>
            </a:r>
            <a:r>
              <a:rPr lang="zh-CN" altLang="en-US">
                <a:solidFill>
                  <a:srgbClr val="FF0000"/>
                </a:solidFill>
              </a:rPr>
              <a:t>presentation attacks, PA</a:t>
            </a:r>
            <a:r>
              <a:rPr lang="zh-CN" altLang="en-US"/>
              <a:t>) to the system and attempt to be authenticated as the genuine user. The face PA include printing a face on paper (</a:t>
            </a:r>
            <a:r>
              <a:rPr lang="zh-CN" altLang="en-US">
                <a:solidFill>
                  <a:srgbClr val="FF0000"/>
                </a:solidFill>
              </a:rPr>
              <a:t>print attack</a:t>
            </a:r>
            <a:r>
              <a:rPr lang="zh-CN" altLang="en-US"/>
              <a:t>), replaying a face video on a digital device (</a:t>
            </a:r>
            <a:r>
              <a:rPr lang="zh-CN" altLang="en-US">
                <a:solidFill>
                  <a:srgbClr val="FF0000"/>
                </a:solidFill>
              </a:rPr>
              <a:t>replay attack</a:t>
            </a:r>
            <a:r>
              <a:rPr lang="zh-CN" altLang="en-US"/>
              <a:t>), wearing a mask (</a:t>
            </a:r>
            <a:r>
              <a:rPr lang="zh-CN" altLang="en-US">
                <a:solidFill>
                  <a:srgbClr val="FF0000"/>
                </a:solidFill>
              </a:rPr>
              <a:t>mask attack</a:t>
            </a:r>
            <a:r>
              <a:rPr lang="zh-CN" altLang="en-US"/>
              <a:t>), etc.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45374-D9EB-C348-8BF2-882B24BE22FA}"/>
              </a:ext>
            </a:extLst>
          </p:cNvPr>
          <p:cNvSpPr/>
          <p:nvPr/>
        </p:nvSpPr>
        <p:spPr>
          <a:xfrm>
            <a:off x="647926" y="3215726"/>
            <a:ext cx="3502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To counteract PA, </a:t>
            </a:r>
            <a:r>
              <a:rPr lang="zh-CN" altLang="en-US">
                <a:solidFill>
                  <a:srgbClr val="FF0000"/>
                </a:solidFill>
              </a:rPr>
              <a:t>face anti-spooﬁng techniques </a:t>
            </a:r>
            <a:r>
              <a:rPr lang="zh-CN" altLang="en-US"/>
              <a:t>are developed to detect PA prior to a face image being recognized.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9CD203-1984-3849-B68E-9CDC0065AF25}"/>
              </a:ext>
            </a:extLst>
          </p:cNvPr>
          <p:cNvSpPr txBox="1"/>
          <p:nvPr/>
        </p:nvSpPr>
        <p:spPr>
          <a:xfrm>
            <a:off x="647926" y="2769890"/>
            <a:ext cx="338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alibri" charset="0"/>
                <a:ea typeface="Calibri" charset="0"/>
                <a:cs typeface="Calibri" charset="0"/>
              </a:rPr>
              <a:t>What is Face Anti-Spooﬁng?</a:t>
            </a:r>
          </a:p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52332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1715"/>
            <a:ext cx="9144000" cy="22570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>
                <a:latin typeface="Calibri" charset="0"/>
                <a:ea typeface="Calibri" charset="0"/>
                <a:cs typeface="Calibri" charset="0"/>
              </a:rPr>
              <a:t>Why is it challenging and/or haven't been solved?</a:t>
            </a:r>
          </a:p>
        </p:txBody>
      </p:sp>
    </p:spTree>
    <p:extLst>
      <p:ext uri="{BB962C8B-B14F-4D97-AF65-F5344CB8AC3E}">
        <p14:creationId xmlns:p14="http://schemas.microsoft.com/office/powerpoint/2010/main" val="17802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CHALLENGE</a:t>
            </a:r>
            <a:endParaRPr kumimoji="1"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E31AEE-720F-B444-A1B0-5538E7C120EB}"/>
              </a:ext>
            </a:extLst>
          </p:cNvPr>
          <p:cNvSpPr/>
          <p:nvPr/>
        </p:nvSpPr>
        <p:spPr>
          <a:xfrm>
            <a:off x="453961" y="746231"/>
            <a:ext cx="3923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different levels of image degradation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276D13-9046-724B-9C16-A28F39489804}"/>
              </a:ext>
            </a:extLst>
          </p:cNvPr>
          <p:cNvSpPr/>
          <p:nvPr/>
        </p:nvSpPr>
        <p:spPr>
          <a:xfrm>
            <a:off x="453961" y="6084704"/>
            <a:ext cx="7266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/>
              <a:t>only generate a binary decision without explanation or rationale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D7C941-80D8-894F-94D9-F41C47C1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63"/>
            <a:ext cx="9144000" cy="37669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54E3AEB-5464-8843-92F6-EA20EC26BE67}"/>
              </a:ext>
            </a:extLst>
          </p:cNvPr>
          <p:cNvSpPr/>
          <p:nvPr/>
        </p:nvSpPr>
        <p:spPr>
          <a:xfrm>
            <a:off x="2019693" y="4882493"/>
            <a:ext cx="6254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Example live (top) and spoof (bottom) videos in SiW</a:t>
            </a:r>
          </a:p>
        </p:txBody>
      </p:sp>
    </p:spTree>
    <p:extLst>
      <p:ext uri="{BB962C8B-B14F-4D97-AF65-F5344CB8AC3E}">
        <p14:creationId xmlns:p14="http://schemas.microsoft.com/office/powerpoint/2010/main" val="287850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11715"/>
            <a:ext cx="9144000" cy="22570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>
                <a:latin typeface="Calibri" charset="0"/>
                <a:ea typeface="Calibri" charset="0"/>
                <a:cs typeface="Calibri" charset="0"/>
              </a:rPr>
              <a:t>Main idea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408212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9AB5E-4626-A040-A895-17E081FC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41"/>
            <a:ext cx="9144000" cy="2468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AFB49C-7C81-FB42-9195-7A45CBCC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3" y="3494309"/>
            <a:ext cx="4329688" cy="2961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CBE7B3-C423-3848-9D46-877351F5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471" y="4745418"/>
            <a:ext cx="3357317" cy="4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9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SiW</a:t>
            </a:r>
            <a:r>
              <a:rPr kumimoji="1" lang="zh-CN" alt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DataSet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2A6A63-C461-6046-81AC-AE9D35B7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77"/>
            <a:ext cx="9144000" cy="1781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F62219-C973-074A-8AC6-7ED0266D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72" y="2844386"/>
            <a:ext cx="5867269" cy="33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52DD7F-7F15-FC49-847D-801EEE84E9D3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C80161-4EA2-984B-8EA6-5174A86B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15" y="763571"/>
            <a:ext cx="6687151" cy="56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6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247</Words>
  <Application>Microsoft Macintosh PowerPoint</Application>
  <PresentationFormat>全屏显示(4:3)</PresentationFormat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</vt:lpstr>
      <vt:lpstr>等线 Light</vt:lpstr>
      <vt:lpstr>PingFang SC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朴智新</dc:creator>
  <cp:lastModifiedBy>朴智新</cp:lastModifiedBy>
  <cp:revision>26</cp:revision>
  <cp:lastPrinted>2018-06-29T09:46:30Z</cp:lastPrinted>
  <dcterms:created xsi:type="dcterms:W3CDTF">2017-11-18T05:46:02Z</dcterms:created>
  <dcterms:modified xsi:type="dcterms:W3CDTF">2018-06-29T09:46:43Z</dcterms:modified>
</cp:coreProperties>
</file>